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53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38" y="54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65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59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4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87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32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03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68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5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12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95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29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8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43840" y="1844040"/>
            <a:ext cx="8900160" cy="37845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495040" y="1945896"/>
            <a:ext cx="17145000" cy="3621784"/>
            <a:chOff x="3495040" y="1945896"/>
            <a:chExt cx="17145000" cy="3621784"/>
          </a:xfrm>
        </p:grpSpPr>
        <p:sp>
          <p:nvSpPr>
            <p:cNvPr id="24" name="正方形/長方形 23"/>
            <p:cNvSpPr/>
            <p:nvPr/>
          </p:nvSpPr>
          <p:spPr>
            <a:xfrm>
              <a:off x="34950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34950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3495040" y="1945896"/>
              <a:ext cx="914400" cy="605033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一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5618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45618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4561840" y="1945896"/>
              <a:ext cx="914400" cy="605033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二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56286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6286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628640" y="1945896"/>
              <a:ext cx="914400" cy="605033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三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6954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6954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6695440" y="1945896"/>
              <a:ext cx="914400" cy="605033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四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77622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77622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7762240" y="1945896"/>
              <a:ext cx="914400" cy="605033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五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88290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88290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8829040" y="1945896"/>
              <a:ext cx="914400" cy="605033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六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98958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98958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9895840" y="1945896"/>
              <a:ext cx="914400" cy="605033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七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109626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109626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10962640" y="1945896"/>
              <a:ext cx="914400" cy="605033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八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120294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120294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12029440" y="1945896"/>
              <a:ext cx="914400" cy="605033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九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130962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130962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13096240" y="1945896"/>
              <a:ext cx="914400" cy="605033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十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141630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141630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14163040" y="2199384"/>
              <a:ext cx="914400" cy="351545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800"/>
                </a:lnSpc>
              </a:pPr>
              <a:r>
                <a:rPr kumimoji="1" lang="ja-JP" altLang="en-US" sz="3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十一</a:t>
              </a:r>
              <a:endPara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152298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152298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162966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162966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173634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173634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184302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1X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184302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19725640" y="2047752"/>
              <a:ext cx="914400" cy="605033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3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合計</a:t>
              </a:r>
              <a:endPara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19725640" y="4150872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3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19725640" y="2668025"/>
              <a:ext cx="914400" cy="141680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</a:t>
              </a:r>
              <a:endParaRPr kumimoji="1" lang="ja-JP" altLang="en-US" sz="3600" dirty="0">
                <a:latin typeface="Verdana" panose="020B0604030504040204" pitchFamily="34" charset="0"/>
                <a:ea typeface="HGP明朝E" panose="02020900000000000000" pitchFamily="18" charset="-128"/>
                <a:cs typeface="Verdana" panose="020B0604030504040204" pitchFamily="34" charset="0"/>
              </a:endParaRPr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15212060" y="2047752"/>
              <a:ext cx="914400" cy="503177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800"/>
                </a:lnSpc>
              </a:pPr>
              <a:r>
                <a:rPr kumimoji="1" lang="ja-JP" altLang="en-US" sz="3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十二</a:t>
              </a:r>
              <a:endPara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16296640" y="2047752"/>
              <a:ext cx="914400" cy="503177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800"/>
                </a:lnSpc>
              </a:pPr>
              <a:r>
                <a:rPr kumimoji="1" lang="ja-JP" altLang="en-US" sz="3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十三</a:t>
              </a:r>
              <a:endPara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17363440" y="2047752"/>
              <a:ext cx="914400" cy="503177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800"/>
                </a:lnSpc>
              </a:pPr>
              <a:r>
                <a:rPr kumimoji="1" lang="ja-JP" altLang="en-US" sz="3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十四</a:t>
              </a:r>
              <a:endPara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18430240" y="2047752"/>
              <a:ext cx="914400" cy="503177"/>
            </a:xfrm>
            <a:prstGeom prst="rect">
              <a:avLst/>
            </a:prstGeom>
            <a:noFill/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800"/>
                </a:lnSpc>
              </a:pPr>
              <a:r>
                <a:rPr kumimoji="1" lang="ja-JP" altLang="en-US" sz="3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十五</a:t>
              </a:r>
              <a:endPara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243840" y="664361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Meiryo UI" panose="020B0604030504040204" pitchFamily="50" charset="-128"/>
                <a:ea typeface="ふみゴシック" panose="03000509000000000000" pitchFamily="65" charset="-128"/>
                <a:cs typeface="Verdana" panose="020B0604030504040204" pitchFamily="34" charset="0"/>
              </a:rPr>
              <a:t>平成２６年　春大会　１回戦</a:t>
            </a:r>
            <a:endParaRPr kumimoji="1" lang="en-US" altLang="ja-JP" sz="3200" b="1" dirty="0" smtClean="0">
              <a:latin typeface="Meiryo UI" panose="020B0604030504040204" pitchFamily="50" charset="-128"/>
              <a:ea typeface="ふみゴシック" panose="03000509000000000000" pitchFamily="65" charset="-128"/>
              <a:cs typeface="Verdana" panose="020B0604030504040204" pitchFamily="34" charset="0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243840" y="1844040"/>
            <a:ext cx="3093720" cy="37845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8" name="正方形/長方形 107"/>
          <p:cNvSpPr/>
          <p:nvPr/>
        </p:nvSpPr>
        <p:spPr>
          <a:xfrm>
            <a:off x="406400" y="4135632"/>
            <a:ext cx="2824480" cy="14168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明徳義塾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406400" y="2652785"/>
            <a:ext cx="2824480" cy="14168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智辯和歌山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0" y="1844040"/>
            <a:ext cx="236220" cy="37845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4" name="正方形/長方形 113"/>
          <p:cNvSpPr/>
          <p:nvPr/>
        </p:nvSpPr>
        <p:spPr>
          <a:xfrm>
            <a:off x="8778240" y="1844040"/>
            <a:ext cx="167640" cy="378459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6" name="正方形/長方形 115"/>
          <p:cNvSpPr/>
          <p:nvPr/>
        </p:nvSpPr>
        <p:spPr>
          <a:xfrm>
            <a:off x="8923020" y="1844040"/>
            <a:ext cx="236220" cy="37845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9723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350"/>
    </mc:Choice>
    <mc:Fallback>
      <p:transition spd="slow" advTm="273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-0.46666 0.00092 " pathEditMode="relative" rAng="0" ptsTypes="AA">
                                      <p:cBhvr>
                                        <p:cTn id="6" dur="6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33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9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666 0.00092 L -1.05017 -0.00093 " pathEditMode="relative" rAng="0" ptsTypes="AA">
                                      <p:cBhvr>
                                        <p:cTn id="9" dur="6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8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4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5017 -0.00093 L -1.30416 -0.00093 " pathEditMode="relative" rAng="0" ptsTypes="AA">
                                      <p:cBhvr>
                                        <p:cTn id="12" dur="4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54</Words>
  <Application>Microsoft Office PowerPoint</Application>
  <PresentationFormat>画面に合わせる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HGP明朝E</vt:lpstr>
      <vt:lpstr>Meiryo UI</vt:lpstr>
      <vt:lpstr>ＭＳ Ｐゴシック</vt:lpstr>
      <vt:lpstr>ふみゴシック</vt:lpstr>
      <vt:lpstr>Arial</vt:lpstr>
      <vt:lpstr>Calibri</vt:lpstr>
      <vt:lpstr>Calibri Light</vt:lpstr>
      <vt:lpstr>Verdana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　横スクロール</dc:title>
  <dc:creator>青目隆博</dc:creator>
  <cp:lastModifiedBy>青目隆博</cp:lastModifiedBy>
  <cp:revision>20</cp:revision>
  <dcterms:created xsi:type="dcterms:W3CDTF">2017-09-01T21:31:47Z</dcterms:created>
  <dcterms:modified xsi:type="dcterms:W3CDTF">2017-09-02T16:57:05Z</dcterms:modified>
</cp:coreProperties>
</file>